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5" r:id="rId6"/>
    <p:sldId id="260" r:id="rId7"/>
    <p:sldId id="261" r:id="rId8"/>
    <p:sldId id="262" r:id="rId9"/>
    <p:sldId id="266" r:id="rId10"/>
    <p:sldId id="259" r:id="rId11"/>
    <p:sldId id="264" r:id="rId12"/>
    <p:sldId id="270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660"/>
  </p:normalViewPr>
  <p:slideViewPr>
    <p:cSldViewPr>
      <p:cViewPr varScale="1">
        <p:scale>
          <a:sx n="79" d="100"/>
          <a:sy n="79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ED50-31F6-43CA-9FB0-4658CFECBEA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34913-DF1E-4367-BE77-03C58D2A61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3" y="715963"/>
            <a:ext cx="7858180" cy="3856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пешеход,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стань заметней!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1"/>
            <a:ext cx="8472518" cy="857257"/>
          </a:xfrm>
        </p:spPr>
        <p:txBody>
          <a:bodyPr>
            <a:normAutofit/>
          </a:bodyPr>
          <a:lstStyle/>
          <a:p>
            <a:r>
              <a:rPr lang="ru-RU" dirty="0" smtClean="0"/>
              <a:t>Стань заметней</a:t>
            </a:r>
            <a:endParaRPr lang="ru-RU" dirty="0"/>
          </a:p>
        </p:txBody>
      </p:sp>
      <p:pic>
        <p:nvPicPr>
          <p:cNvPr id="4" name="Содержимое 3" descr="В России введут светоотражатели для пешеходов MediaDro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5359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fefa8ae53eb21059f7c7d4a16bcf9130-139-144&amp;n=2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2-tub-ru.yandex.net/i?id=e49c49ada108d3b1fcbd96ce922e43e4-97-144&amp;n=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0-tub-ru.yandex.net/i?id=0a3a696b6b660cbd760b9591f4709a02-107-144&amp;n=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810827"/>
            <a:ext cx="2428891" cy="34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9.mvd.ru/upload/site23/document_images/E4CKaomVSR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286280" cy="3214710"/>
          </a:xfrm>
          <a:prstGeom prst="rect">
            <a:avLst/>
          </a:prstGeom>
          <a:noFill/>
        </p:spPr>
      </p:pic>
      <p:pic>
        <p:nvPicPr>
          <p:cNvPr id="1028" name="Picture 4" descr="http://sunshop.umi.ru/images/cms/data/fot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401349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iptown.org/images/products/large/1391501996_%D0%A1%D1%85%D0%B5%D0%BC%D0%B0%20%D0%B2%D0%B8%D0%B4%D0%B8%D0%BC%D0%BE%D1%81%D1%82%D0%B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92948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71536" y="1071546"/>
            <a:ext cx="1079174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можно приобрести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Фликеры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            1. в книжных магазинах.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            2.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кузбасспечатях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              3. в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fix price (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всё по одной цене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://www.livecars.ru/l/news/2012/05/24/bracelet/pict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86190"/>
            <a:ext cx="67866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du-surgut.ru/news/images/and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55076"/>
            <a:ext cx="4214842" cy="567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480"/>
            <a:ext cx="6915176" cy="57102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1486" y="1571612"/>
            <a:ext cx="50325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Это я- Фликер</a:t>
            </a: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http://slavmmc.at.ua/_nw/20/308253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20974"/>
            <a:ext cx="4214842" cy="30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фликеров</a:t>
            </a:r>
            <a:endParaRPr lang="ru-RU" dirty="0"/>
          </a:p>
        </p:txBody>
      </p:sp>
      <p:pic>
        <p:nvPicPr>
          <p:cNvPr id="4" name="Содержимое 3" descr="Наши новости ТОРГОВАЯ КОМПАНИЯ &quot;СОЮЗ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929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тернет заказ Группа компаний ORANGE. Рюкзаки, ранцы, сумки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191939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dimension=590x10000:format=jpg/path/s5b629e4caa63c8eb/image/i1e8af3ce47b8447f/version/1424618810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057" y="195654"/>
            <a:ext cx="7350843" cy="551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Фликеры- световозвращающие элементы, которые отражаются в свете фар </a:t>
            </a:r>
          </a:p>
          <a:p>
            <a:pPr>
              <a:buNone/>
            </a:pPr>
            <a:r>
              <a:rPr lang="ru-RU" dirty="0" smtClean="0"/>
              <a:t>    автомобиля и позволяют водителю увидеть пешехода (велосипедиста) в темное </a:t>
            </a:r>
          </a:p>
          <a:p>
            <a:pPr>
              <a:buNone/>
            </a:pPr>
            <a:r>
              <a:rPr lang="ru-RU" dirty="0" smtClean="0"/>
              <a:t>    время суток.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kurer-sreda.ru/wp-content/uploads/2015/10/7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75009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Фликер</a:t>
            </a:r>
            <a:r>
              <a:rPr lang="ru-RU" dirty="0" smtClean="0"/>
              <a:t> в переводе с англ. языка означает </a:t>
            </a:r>
            <a:r>
              <a:rPr lang="ru-RU" b="1" dirty="0" smtClean="0"/>
              <a:t>"мерцание, колеблющийся свет, вспышка.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9218" name="Picture 2" descr="http://www.ilook.by/content/images/1292316905_fliker1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0100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4654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>4.1 При движении по краю проезжей части дороги в темное время суток пешеход должен обозначить себя световозвращающим элементом (элементами). </a:t>
            </a:r>
            <a:r>
              <a:rPr lang="ru-RU" sz="2000" dirty="0" smtClean="0"/>
              <a:t>(из правил дорожного движения за 2016 год)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ch185.minsk.edu.by/ru/sm_full.aspx?guid=23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905620" cy="438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115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Виды фликеров</vt:lpstr>
      <vt:lpstr>Слайд 4</vt:lpstr>
      <vt:lpstr>Слайд 5</vt:lpstr>
      <vt:lpstr>Слайд 6</vt:lpstr>
      <vt:lpstr>Фликер в переводе с англ. языка означает "мерцание, колеблющийся свет, вспышка.  </vt:lpstr>
      <vt:lpstr>4.1 При движении по краю проезжей части дороги в темное время суток пешеход должен обозначить себя световозвращающим элементом (элементами). (из правил дорожного движения за 2016 год) </vt:lpstr>
      <vt:lpstr>Слайд 9</vt:lpstr>
      <vt:lpstr>Стань заметней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2014-10-28T08:22:22Z</dcterms:created>
  <dcterms:modified xsi:type="dcterms:W3CDTF">2016-02-24T14:42:23Z</dcterms:modified>
</cp:coreProperties>
</file>